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0E51-EECE-4FC4-BBAD-F72933025401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2E7F1-AE25-438F-BBCF-2ACE3C9BE8B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0E51-EECE-4FC4-BBAD-F72933025401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2E7F1-AE25-438F-BBCF-2ACE3C9BE8B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0E51-EECE-4FC4-BBAD-F72933025401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2E7F1-AE25-438F-BBCF-2ACE3C9BE8B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0E51-EECE-4FC4-BBAD-F72933025401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2E7F1-AE25-438F-BBCF-2ACE3C9BE8B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0E51-EECE-4FC4-BBAD-F72933025401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2E7F1-AE25-438F-BBCF-2ACE3C9BE8B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0E51-EECE-4FC4-BBAD-F72933025401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2E7F1-AE25-438F-BBCF-2ACE3C9BE8B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0E51-EECE-4FC4-BBAD-F72933025401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2E7F1-AE25-438F-BBCF-2ACE3C9BE8B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0E51-EECE-4FC4-BBAD-F72933025401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2E7F1-AE25-438F-BBCF-2ACE3C9BE8B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0E51-EECE-4FC4-BBAD-F72933025401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2E7F1-AE25-438F-BBCF-2ACE3C9BE8B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0E51-EECE-4FC4-BBAD-F72933025401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2E7F1-AE25-438F-BBCF-2ACE3C9BE8B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40E51-EECE-4FC4-BBAD-F72933025401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2E7F1-AE25-438F-BBCF-2ACE3C9BE8B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40E51-EECE-4FC4-BBAD-F72933025401}" type="datetimeFigureOut">
              <a:rPr lang="en-US" smtClean="0"/>
              <a:pPr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2E7F1-AE25-438F-BBCF-2ACE3C9BE8BE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814842" y="-607250"/>
            <a:ext cx="5728633" cy="807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500167" y="-714405"/>
            <a:ext cx="6072230" cy="835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Slide 1</vt:lpstr>
      <vt:lpstr>Slide 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bb.idage</dc:creator>
  <cp:lastModifiedBy>bb.idage</cp:lastModifiedBy>
  <cp:revision>1</cp:revision>
  <dcterms:created xsi:type="dcterms:W3CDTF">2013-05-09T05:55:38Z</dcterms:created>
  <dcterms:modified xsi:type="dcterms:W3CDTF">2013-05-09T11:00:51Z</dcterms:modified>
</cp:coreProperties>
</file>